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16"/>
  </p:notesMasterIdLst>
  <p:handoutMasterIdLst>
    <p:handoutMasterId r:id="rId17"/>
  </p:handoutMasterIdLst>
  <p:sldIdLst>
    <p:sldId id="256" r:id="rId5"/>
    <p:sldId id="298" r:id="rId6"/>
    <p:sldId id="261" r:id="rId7"/>
    <p:sldId id="299" r:id="rId8"/>
    <p:sldId id="302" r:id="rId9"/>
    <p:sldId id="305" r:id="rId10"/>
    <p:sldId id="296" r:id="rId11"/>
    <p:sldId id="297" r:id="rId12"/>
    <p:sldId id="303" r:id="rId13"/>
    <p:sldId id="304"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56"/>
            <p14:sldId id="298"/>
            <p14:sldId id="261"/>
            <p14:sldId id="299"/>
            <p14:sldId id="302"/>
            <p14:sldId id="305"/>
            <p14:sldId id="296"/>
            <p14:sldId id="297"/>
            <p14:sldId id="303"/>
            <p14:sldId id="304"/>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249" autoAdjust="0"/>
  </p:normalViewPr>
  <p:slideViewPr>
    <p:cSldViewPr snapToGrid="0" showGuides="1">
      <p:cViewPr varScale="1">
        <p:scale>
          <a:sx n="77" d="100"/>
          <a:sy n="77" d="100"/>
        </p:scale>
        <p:origin x="240" y="9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2.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5" Type="http://schemas.openxmlformats.org/officeDocument/2006/relationships/image" Target="../media/image1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2.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5" Type="http://schemas.openxmlformats.org/officeDocument/2006/relationships/image" Target="../media/image1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Lesson 1.</a:t>
          </a:r>
          <a:r>
            <a:rPr lang="en-US" dirty="0"/>
            <a:t> </a:t>
          </a:r>
          <a:r>
            <a:rPr lang="en-US" dirty="0">
              <a:solidFill>
                <a:schemeClr val="tx1">
                  <a:alpha val="60000"/>
                </a:schemeClr>
              </a:solidFill>
            </a:rPr>
            <a:t>Lorem ipsum dolor sit amet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Lesson 2.</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Lesson 3.</a:t>
          </a:r>
          <a:r>
            <a:rPr lang="en-US" dirty="0"/>
            <a:t> </a:t>
          </a:r>
          <a:r>
            <a:rPr lang="en-US" dirty="0">
              <a:solidFill>
                <a:schemeClr val="tx1">
                  <a:alpha val="60000"/>
                </a:schemeClr>
              </a:solidFill>
            </a:rPr>
            <a:t>Lorem ipsum dolor sit amet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Lesson 4.</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Lesson 5.</a:t>
          </a:r>
          <a:r>
            <a:rPr lang="en-US" dirty="0"/>
            <a:t> </a:t>
          </a:r>
          <a:r>
            <a:rPr lang="en-US" dirty="0">
              <a:solidFill>
                <a:schemeClr val="tx1">
                  <a:alpha val="60000"/>
                </a:schemeClr>
              </a:solidFill>
            </a:rPr>
            <a:t>Lorem ipsum dolor sit amet</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t>
        <a:bodyPr/>
        <a:lstStyle/>
        <a:p>
          <a:endParaRPr lang="en-US"/>
        </a:p>
      </dgm:t>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t>
        <a:bodyPr/>
        <a:lstStyle/>
        <a:p>
          <a:endParaRPr lang="en-US"/>
        </a:p>
      </dgm:t>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t>
        <a:bodyPr/>
        <a:lstStyle/>
        <a:p>
          <a:endParaRPr lang="en-US"/>
        </a:p>
      </dgm:t>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t>
        <a:bodyPr/>
        <a:lstStyle/>
        <a:p>
          <a:endParaRPr lang="en-US"/>
        </a:p>
      </dgm:t>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a:noFill/>
        </a:ln>
      </dgm:spPr>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t>
        <a:bodyPr/>
        <a:lstStyle/>
        <a:p>
          <a:endParaRPr lang="en-US"/>
        </a:p>
      </dgm:t>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asvg="http://schemas.microsoft.com/office/drawing/2016/SVG/main" xmlns="" r:embed="rId10"/>
              </a:ext>
            </a:extLst>
          </a:blip>
          <a:srcRect/>
          <a:stretch>
            <a:fillRect/>
          </a:stretch>
        </a:blipFill>
        <a:ln>
          <a:noFill/>
        </a:ln>
      </dgm:spPr>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t>
        <a:bodyPr/>
        <a:lstStyle/>
        <a:p>
          <a:endParaRPr lang="en-US"/>
        </a:p>
      </dgm:t>
    </dgm:pt>
  </dgm:ptLst>
  <dgm:cxnLst>
    <dgm:cxn modelId="{FAEA9C64-F0D3-4558-9A35-23F0581DC7BF}" type="presOf" srcId="{140952D0-0E1D-4F48-9F16-53581487CFA0}" destId="{B05634FC-081B-4BC5-BE4E-70E96448CBC7}"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FC7721F0-429B-4CE7-BE98-C2F3C41FE9C7}" srcId="{D0F07F19-1F50-4B42-A7A0-278DF9D25BB1}" destId="{22625139-F93A-4F3F-A7AA-4923A01AEDF3}" srcOrd="2" destOrd="0" parTransId="{F549A0EB-6BE9-4749-8336-B02A279AE302}" sibTransId="{A8E2FA08-4DD4-4654-A85D-9A99162D6201}"/>
    <dgm:cxn modelId="{E901F845-631E-42AD-82B2-653DA40B389B}" type="presOf" srcId="{C2F8C7F7-44C4-414A-BCCD-56E91DD0A777}" destId="{EB0F5FA3-DAEB-4780-B272-E569966A52CF}" srcOrd="0" destOrd="0" presId="urn:microsoft.com/office/officeart/2018/2/layout/IconVerticalSolidList"/>
    <dgm:cxn modelId="{FA896689-06F0-4649-9FF7-0D3A04B5B25E}" type="presOf" srcId="{D0F07F19-1F50-4B42-A7A0-278DF9D25BB1}" destId="{539F0B2D-763D-4639-B4AA-CC4EE0B8029F}" srcOrd="0" destOrd="0" presId="urn:microsoft.com/office/officeart/2018/2/layout/IconVerticalSolidList"/>
    <dgm:cxn modelId="{B07163E8-ADEC-492A-8F07-7E5786AB23AE}" srcId="{D0F07F19-1F50-4B42-A7A0-278DF9D25BB1}" destId="{140952D0-0E1D-4F48-9F16-53581487CFA0}" srcOrd="3" destOrd="0" parTransId="{790C446F-6917-41E7-BE01-7AFE2676D505}" sibTransId="{2804F27C-9BA9-4D07-AB02-74BE7DFA2C0E}"/>
    <dgm:cxn modelId="{D28FE450-D56C-43DC-901C-B2275D62B369}" type="presOf" srcId="{2EE95FC5-CD6B-4A50-9262-DC414E16C3EA}" destId="{1002F504-21FD-4710-AB54-6DD4AE8B1DEB}"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14D43B81-F92D-4CD8-9D1E-78CBF092C750}" srcId="{D0F07F19-1F50-4B42-A7A0-278DF9D25BB1}" destId="{C2F8C7F7-44C4-414A-BCCD-56E91DD0A777}" srcOrd="4" destOrd="0" parTransId="{E6C6DF88-9436-40D7-BA84-18FE896A6151}" sibTransId="{4E39967D-43EF-4F15-814A-2F491D900D43}"/>
    <dgm:cxn modelId="{3CC82EFE-ECBC-4EF1-9AD1-94F2F4D0F7F0}" type="presOf" srcId="{F05611F0-8256-4954-B6CB-ED6B4F2DD397}" destId="{1A91019B-6FF6-4E88-A622-AA77E19BE965}" srcOrd="0" destOrd="0" presId="urn:microsoft.com/office/officeart/2018/2/layout/IconVerticalSolidList"/>
    <dgm:cxn modelId="{914FACD2-336A-4471-9E99-312B3F8EAB04}" srcId="{D0F07F19-1F50-4B42-A7A0-278DF9D25BB1}" destId="{F05611F0-8256-4954-B6CB-ED6B4F2DD397}" srcOrd="1" destOrd="0" parTransId="{CD7328D6-9FAE-4506-9BDB-E06A571EC1D4}" sibTransId="{6BD5265A-8333-420D-BDB2-65F10B3EBD76}"/>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dirty="0">
              <a:solidFill>
                <a:schemeClr val="tx1"/>
              </a:solidFill>
            </a:rPr>
            <a:t>Map</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Road</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Mountain</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r>
            <a:rPr lang="en-US" sz="1600" dirty="0">
              <a:solidFill>
                <a:schemeClr val="accent1">
                  <a:lumMod val="50000"/>
                </a:schemeClr>
              </a:solidFill>
            </a:rPr>
            <a:t>Lorem ipsum dolor sit</a:t>
          </a:r>
          <a:br>
            <a:rPr lang="en-US" sz="1600" dirty="0">
              <a:solidFill>
                <a:schemeClr val="accent1">
                  <a:lumMod val="50000"/>
                </a:schemeClr>
              </a:solidFill>
            </a:rPr>
          </a:br>
          <a:r>
            <a:rPr lang="en-US" sz="1600" dirty="0">
              <a:solidFill>
                <a:schemeClr val="accent1">
                  <a:lumMod val="50000"/>
                </a:schemeClr>
              </a:solidFill>
            </a:rPr>
            <a:t>amet, consectetuer adipiscing elit</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t>
        <a:bodyPr/>
        <a:lstStyle/>
        <a:p>
          <a:endParaRPr lang="en-US"/>
        </a:p>
      </dgm:t>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t>
        <a:bodyPr/>
        <a:lstStyle/>
        <a:p>
          <a:endParaRPr lang="en-US"/>
        </a:p>
      </dgm:t>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9000" b="-9000"/>
          </a:stretch>
        </a:blipFill>
        <a:ln>
          <a:noFill/>
        </a:ln>
      </dgm:spPr>
      <dgm:extLst>
        <a:ext uri="{E40237B7-FDA0-4F09-8148-C483321AD2D9}">
          <dgm14:cNvPr xmlns:dgm14="http://schemas.microsoft.com/office/drawing/2010/diagram" id="0" name="" descr="Map with pin"/>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t>
        <a:bodyPr/>
        <a:lstStyle/>
        <a:p>
          <a:endParaRPr lang="en-US"/>
        </a:p>
      </dgm:t>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t>
        <a:bodyPr/>
        <a:lstStyle/>
        <a:p>
          <a:endParaRPr lang="en-US"/>
        </a:p>
      </dgm:t>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9000" b="-9000"/>
          </a:stretch>
        </a:blipFill>
        <a:ln>
          <a:noFill/>
        </a:ln>
      </dgm:spPr>
      <dgm:extLst>
        <a:ext uri="{E40237B7-FDA0-4F09-8148-C483321AD2D9}">
          <dgm14:cNvPr xmlns:dgm14="http://schemas.microsoft.com/office/drawing/2010/diagram" id="0" name="" descr="Map compass"/>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t>
        <a:bodyPr/>
        <a:lstStyle/>
        <a:p>
          <a:endParaRPr lang="en-US"/>
        </a:p>
      </dgm:t>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t>
        <a:bodyPr/>
        <a:lstStyle/>
        <a:p>
          <a:endParaRPr lang="en-US"/>
        </a:p>
      </dgm:t>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9000" b="-9000"/>
          </a:stretch>
        </a:blipFill>
        <a:ln>
          <a:noFill/>
        </a:ln>
      </dgm:spPr>
      <dgm:extLst>
        <a:ext uri="{E40237B7-FDA0-4F09-8148-C483321AD2D9}">
          <dgm14:cNvPr xmlns:dgm14="http://schemas.microsoft.com/office/drawing/2010/diagram" id="0" name="" descr="Highway scene"/>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t>
        <a:bodyPr/>
        <a:lstStyle/>
        <a:p>
          <a:endParaRPr lang="en-US"/>
        </a:p>
      </dgm:t>
    </dgm:pt>
  </dgm:ptLst>
  <dgm:cxnLst>
    <dgm:cxn modelId="{CBCE80A7-5870-456B-B9B2-11115939557A}" type="presOf" srcId="{B46F18F3-713A-45EF-B403-8225C417855E}" destId="{9BB768B8-97D3-4773-9C90-8CAAE2C66A90}" srcOrd="0" destOrd="0" presId="urn:microsoft.com/office/officeart/2008/layout/TitledPictureBlocks"/>
    <dgm:cxn modelId="{3C63D259-E9E6-4D04-9EE1-19E4ABAF10E6}" type="presOf" srcId="{B85C7C25-7585-4AF6-B040-2824E08BBFEC}" destId="{6AB589D1-3A2C-4500-AF5C-B9B478C9C905}" srcOrd="0" destOrd="0" presId="urn:microsoft.com/office/officeart/2008/layout/TitledPictureBlocks"/>
    <dgm:cxn modelId="{66EC5C68-9DA5-43B3-AA6E-14E91AFE0431}" srcId="{BD17280B-FC62-43F6-8E59-40D3E4E7160F}" destId="{06EFAFF8-AA49-40CF-9BBC-7AC941DCB075}" srcOrd="1" destOrd="0" parTransId="{F862937C-98BE-4CF0-899C-98888EA9A521}" sibTransId="{A0181A8A-87E6-4483-A087-FF165ADA1415}"/>
    <dgm:cxn modelId="{5C46EE31-F3BE-444C-85A6-82B089159FD8}" srcId="{B46F18F3-713A-45EF-B403-8225C417855E}" destId="{B85C7C25-7585-4AF6-B040-2824E08BBFEC}" srcOrd="0" destOrd="0" parTransId="{651755EC-E9D9-4B49-82BE-35553DDA5246}" sibTransId="{76ECF19A-5B76-4BF3-83C8-5143AB74468F}"/>
    <dgm:cxn modelId="{7471D784-4790-4A6C-947F-350A907943A0}" type="presOf" srcId="{15F5427B-51A0-4B7F-9A84-EF39F600E081}" destId="{DDAD261B-380A-44B9-A99B-A72499989074}"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C70992EF-3BB1-4844-891C-2FACEA05E6F3}" srcId="{BD17280B-FC62-43F6-8E59-40D3E4E7160F}" destId="{4BB700F2-5586-4F06-993B-61B69E8D5B2C}" srcOrd="0" destOrd="0" parTransId="{EC1EA70F-65DC-4C32-BE40-6AE8550B4F5A}" sibTransId="{981C2505-640C-41BB-ABA6-7F585F8AFC4D}"/>
    <dgm:cxn modelId="{85840DAC-B92B-450B-ACC2-AD9143A56E86}" type="presOf" srcId="{06EFAFF8-AA49-40CF-9BBC-7AC941DCB075}" destId="{494B1894-FA4F-4EC1-8E8E-68AEB4899B72}"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4229616D-0B30-4C8A-914C-C770AC25F4CF}" srcId="{06EFAFF8-AA49-40CF-9BBC-7AC941DCB075}" destId="{15F5427B-51A0-4B7F-9A84-EF39F600E081}" srcOrd="0" destOrd="0" parTransId="{E65D1AB5-DA91-429A-AA2B-6443042C7116}" sibTransId="{308F166C-FFB3-47DA-B89E-F439DF90B520}"/>
    <dgm:cxn modelId="{A6C9023B-25D1-40C9-ACD9-7B058BC56855}" type="presOf" srcId="{001208AC-2B83-4157-8BC7-4F75F1BB185F}" destId="{082F9D57-96B4-483D-A747-06D859B5D858}" srcOrd="0" destOrd="0" presId="urn:microsoft.com/office/officeart/2008/layout/TitledPictureBlocks"/>
    <dgm:cxn modelId="{7D3F154A-43C1-42C2-A461-09848888C224}" type="presOf" srcId="{BD17280B-FC62-43F6-8E59-40D3E4E7160F}" destId="{D6612E20-ED34-4BD5-9123-54E9EE5BDBD0}"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EC527-FC73-4BB8-BCA9-B8661905EC0C}" type="doc">
      <dgm:prSet loTypeId="urn:microsoft.com/office/officeart/2018/5/layout/IconCircleLabelList" loCatId="icon" qsTypeId="urn:microsoft.com/office/officeart/2005/8/quickstyle/simple1" qsCatId="simple" csTypeId="urn:microsoft.com/office/officeart/2005/8/colors/accent2_2" csCatId="accent2" phldr="1"/>
      <dgm:spPr/>
    </dgm:pt>
    <dgm:pt modelId="{E3F0BAD2-119F-440C-9336-9E7D809B9F74}">
      <dgm:prSet phldrT="[Text]"/>
      <dgm:spPr/>
      <dgm:t>
        <a:bodyPr/>
        <a:lstStyle/>
        <a:p>
          <a:pPr>
            <a:lnSpc>
              <a:spcPct val="100000"/>
            </a:lnSpc>
            <a:defRPr cap="all"/>
          </a:pPr>
          <a:r>
            <a:rPr lang="en-US" dirty="0"/>
            <a:t>MAP</a:t>
          </a:r>
        </a:p>
      </dgm:t>
    </dgm:pt>
    <dgm:pt modelId="{6F9EF68D-1209-4B59-A575-8F7F015F7E25}" type="parTrans" cxnId="{DAA95642-FA6B-49FC-B670-0245DCCBDDD5}">
      <dgm:prSet/>
      <dgm:spPr/>
      <dgm:t>
        <a:bodyPr/>
        <a:lstStyle/>
        <a:p>
          <a:endParaRPr lang="en-US"/>
        </a:p>
      </dgm:t>
    </dgm:pt>
    <dgm:pt modelId="{2B8ABA9C-C7E8-44AF-A5D7-6C305C7786AB}" type="sibTrans" cxnId="{DAA95642-FA6B-49FC-B670-0245DCCBDDD5}">
      <dgm:prSet/>
      <dgm:spPr/>
      <dgm:t>
        <a:bodyPr/>
        <a:lstStyle/>
        <a:p>
          <a:endParaRPr lang="en-US"/>
        </a:p>
      </dgm:t>
    </dgm:pt>
    <dgm:pt modelId="{029F6C02-E90A-46D6-A163-FBBE6B3B02EC}">
      <dgm:prSet phldrT="[Text]"/>
      <dgm:spPr/>
      <dgm:t>
        <a:bodyPr/>
        <a:lstStyle/>
        <a:p>
          <a:pPr>
            <a:lnSpc>
              <a:spcPct val="100000"/>
            </a:lnSpc>
            <a:defRPr cap="all"/>
          </a:pPr>
          <a:r>
            <a:rPr lang="en-US" dirty="0"/>
            <a:t>ROAD</a:t>
          </a:r>
        </a:p>
      </dgm:t>
    </dgm:pt>
    <dgm:pt modelId="{1F3D828B-8B48-421A-9D48-5FF1B4D98AB5}" type="parTrans" cxnId="{EE6B32D1-3B2A-439C-950D-01E5C6F3E052}">
      <dgm:prSet/>
      <dgm:spPr/>
      <dgm:t>
        <a:bodyPr/>
        <a:lstStyle/>
        <a:p>
          <a:endParaRPr lang="en-US"/>
        </a:p>
      </dgm:t>
    </dgm:pt>
    <dgm:pt modelId="{89AD5413-D1DA-453C-B463-9CCC1D4BFAD0}" type="sibTrans" cxnId="{EE6B32D1-3B2A-439C-950D-01E5C6F3E052}">
      <dgm:prSet/>
      <dgm:spPr/>
      <dgm:t>
        <a:bodyPr/>
        <a:lstStyle/>
        <a:p>
          <a:endParaRPr lang="en-US"/>
        </a:p>
      </dgm:t>
    </dgm:pt>
    <dgm:pt modelId="{5D3611EA-4CF1-4D37-A9F9-248F484AD446}">
      <dgm:prSet phldrT="[Text]"/>
      <dgm:spPr/>
      <dgm:t>
        <a:bodyPr/>
        <a:lstStyle/>
        <a:p>
          <a:pPr>
            <a:lnSpc>
              <a:spcPct val="100000"/>
            </a:lnSpc>
            <a:defRPr cap="all"/>
          </a:pPr>
          <a:r>
            <a:rPr lang="en-US" dirty="0"/>
            <a:t>MOUNTAIN</a:t>
          </a:r>
        </a:p>
      </dgm:t>
    </dgm:pt>
    <dgm:pt modelId="{DB0602FA-F7A2-4A5C-B75D-D92022E25A69}" type="parTrans" cxnId="{0D4C1A44-0939-49D5-901B-2FB2069C2D9E}">
      <dgm:prSet/>
      <dgm:spPr/>
      <dgm:t>
        <a:bodyPr/>
        <a:lstStyle/>
        <a:p>
          <a:endParaRPr lang="en-US"/>
        </a:p>
      </dgm:t>
    </dgm:pt>
    <dgm:pt modelId="{5BB20B1C-706C-45AC-818E-F2A4A0497B17}" type="sibTrans" cxnId="{0D4C1A44-0939-49D5-901B-2FB2069C2D9E}">
      <dgm:prSet/>
      <dgm:spPr/>
      <dgm:t>
        <a:bodyPr/>
        <a:lstStyle/>
        <a:p>
          <a:endParaRPr lang="en-US"/>
        </a:p>
      </dgm:t>
    </dgm:pt>
    <dgm:pt modelId="{FB5DECFE-80A9-4B42-992D-E2E6BA47A685}" type="pres">
      <dgm:prSet presAssocID="{110EC527-FC73-4BB8-BCA9-B8661905EC0C}" presName="root" presStyleCnt="0">
        <dgm:presLayoutVars>
          <dgm:dir/>
          <dgm:resizeHandles val="exact"/>
        </dgm:presLayoutVars>
      </dgm:prSet>
      <dgm:spPr/>
    </dgm:pt>
    <dgm:pt modelId="{790B2303-FF5E-4930-8DB1-8EBFC19A935F}" type="pres">
      <dgm:prSet presAssocID="{E3F0BAD2-119F-440C-9336-9E7D809B9F74}" presName="compNode" presStyleCnt="0"/>
      <dgm:spPr/>
    </dgm:pt>
    <dgm:pt modelId="{2BC80086-FAD2-4337-9774-2D11ADB6338B}" type="pres">
      <dgm:prSet presAssocID="{E3F0BAD2-119F-440C-9336-9E7D809B9F74}" presName="iconBgRect" presStyleLbl="bgShp" presStyleIdx="0" presStyleCnt="3"/>
      <dgm:spPr/>
    </dgm:pt>
    <dgm:pt modelId="{547679B3-5DF2-432F-B901-3F4B938B918B}" type="pres">
      <dgm:prSet presAssocID="{E3F0BAD2-119F-440C-9336-9E7D809B9F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Map with pin"/>
        </a:ext>
      </dgm:extLst>
    </dgm:pt>
    <dgm:pt modelId="{63E7C388-AA63-4D5C-85CA-44D4A56B3F21}" type="pres">
      <dgm:prSet presAssocID="{E3F0BAD2-119F-440C-9336-9E7D809B9F74}" presName="spaceRect" presStyleCnt="0"/>
      <dgm:spPr/>
    </dgm:pt>
    <dgm:pt modelId="{F497D422-E586-4CF3-B912-222307DB1AF1}" type="pres">
      <dgm:prSet presAssocID="{E3F0BAD2-119F-440C-9336-9E7D809B9F74}" presName="textRect" presStyleLbl="revTx" presStyleIdx="0" presStyleCnt="3">
        <dgm:presLayoutVars>
          <dgm:chMax val="1"/>
          <dgm:chPref val="1"/>
        </dgm:presLayoutVars>
      </dgm:prSet>
      <dgm:spPr/>
      <dgm:t>
        <a:bodyPr/>
        <a:lstStyle/>
        <a:p>
          <a:endParaRPr lang="en-US"/>
        </a:p>
      </dgm:t>
    </dgm:pt>
    <dgm:pt modelId="{AA34999D-90FD-40C4-90FE-54B44B49C216}" type="pres">
      <dgm:prSet presAssocID="{2B8ABA9C-C7E8-44AF-A5D7-6C305C7786AB}" presName="sibTrans" presStyleCnt="0"/>
      <dgm:spPr/>
    </dgm:pt>
    <dgm:pt modelId="{9A986550-515A-4BB5-A739-14C607548DB3}" type="pres">
      <dgm:prSet presAssocID="{029F6C02-E90A-46D6-A163-FBBE6B3B02EC}" presName="compNode" presStyleCnt="0"/>
      <dgm:spPr/>
    </dgm:pt>
    <dgm:pt modelId="{84D6A2B4-D034-4471-9540-2B564C1C8C94}" type="pres">
      <dgm:prSet presAssocID="{029F6C02-E90A-46D6-A163-FBBE6B3B02EC}" presName="iconBgRect" presStyleLbl="bgShp" presStyleIdx="1" presStyleCnt="3"/>
      <dgm:spPr/>
    </dgm:pt>
    <dgm:pt modelId="{8EA5C1F8-EBAD-49DC-B916-3B1778787CB8}" type="pres">
      <dgm:prSet presAssocID="{029F6C02-E90A-46D6-A163-FBBE6B3B0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Highway scene"/>
        </a:ext>
      </dgm:extLst>
    </dgm:pt>
    <dgm:pt modelId="{BAC689FF-3ECF-4171-A0CC-3AED22BE073E}" type="pres">
      <dgm:prSet presAssocID="{029F6C02-E90A-46D6-A163-FBBE6B3B02EC}" presName="spaceRect" presStyleCnt="0"/>
      <dgm:spPr/>
    </dgm:pt>
    <dgm:pt modelId="{02334A97-4D09-4C79-B2B5-07BE1FF63668}" type="pres">
      <dgm:prSet presAssocID="{029F6C02-E90A-46D6-A163-FBBE6B3B02EC}" presName="textRect" presStyleLbl="revTx" presStyleIdx="1" presStyleCnt="3">
        <dgm:presLayoutVars>
          <dgm:chMax val="1"/>
          <dgm:chPref val="1"/>
        </dgm:presLayoutVars>
      </dgm:prSet>
      <dgm:spPr/>
      <dgm:t>
        <a:bodyPr/>
        <a:lstStyle/>
        <a:p>
          <a:endParaRPr lang="en-US"/>
        </a:p>
      </dgm:t>
    </dgm:pt>
    <dgm:pt modelId="{61DC4152-B044-4689-9F48-A6837758D376}" type="pres">
      <dgm:prSet presAssocID="{89AD5413-D1DA-453C-B463-9CCC1D4BFAD0}" presName="sibTrans" presStyleCnt="0"/>
      <dgm:spPr/>
    </dgm:pt>
    <dgm:pt modelId="{FF1FDFD2-62A2-44E9-B424-C307DA4F5EE2}" type="pres">
      <dgm:prSet presAssocID="{5D3611EA-4CF1-4D37-A9F9-248F484AD446}" presName="compNode" presStyleCnt="0"/>
      <dgm:spPr/>
    </dgm:pt>
    <dgm:pt modelId="{45ED88D5-1FA1-4FD0-90D9-6371DD60718F}" type="pres">
      <dgm:prSet presAssocID="{5D3611EA-4CF1-4D37-A9F9-248F484AD446}" presName="iconBgRect" presStyleLbl="bgShp" presStyleIdx="2" presStyleCnt="3"/>
      <dgm:spPr/>
    </dgm:pt>
    <dgm:pt modelId="{275F9911-9DBD-4B56-BCFF-7F94F0387671}" type="pres">
      <dgm:prSet presAssocID="{5D3611EA-4CF1-4D37-A9F9-248F484AD4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Mountains"/>
        </a:ext>
      </dgm:extLst>
    </dgm:pt>
    <dgm:pt modelId="{43DB35EC-C7C0-4164-806E-A00DD238F204}" type="pres">
      <dgm:prSet presAssocID="{5D3611EA-4CF1-4D37-A9F9-248F484AD446}" presName="spaceRect" presStyleCnt="0"/>
      <dgm:spPr/>
    </dgm:pt>
    <dgm:pt modelId="{C0B93E8E-4067-4888-A70B-28FA0A3F3CD3}" type="pres">
      <dgm:prSet presAssocID="{5D3611EA-4CF1-4D37-A9F9-248F484AD446}" presName="textRect" presStyleLbl="revTx" presStyleIdx="2" presStyleCnt="3">
        <dgm:presLayoutVars>
          <dgm:chMax val="1"/>
          <dgm:chPref val="1"/>
        </dgm:presLayoutVars>
      </dgm:prSet>
      <dgm:spPr/>
      <dgm:t>
        <a:bodyPr/>
        <a:lstStyle/>
        <a:p>
          <a:endParaRPr lang="en-US"/>
        </a:p>
      </dgm:t>
    </dgm:pt>
  </dgm:ptLst>
  <dgm:cxnLst>
    <dgm:cxn modelId="{0D4C1A44-0939-49D5-901B-2FB2069C2D9E}" srcId="{110EC527-FC73-4BB8-BCA9-B8661905EC0C}" destId="{5D3611EA-4CF1-4D37-A9F9-248F484AD446}" srcOrd="2" destOrd="0" parTransId="{DB0602FA-F7A2-4A5C-B75D-D92022E25A69}" sibTransId="{5BB20B1C-706C-45AC-818E-F2A4A0497B17}"/>
    <dgm:cxn modelId="{41C706D4-7EDB-4437-A4C0-CDA56BA40B03}" type="presOf" srcId="{110EC527-FC73-4BB8-BCA9-B8661905EC0C}" destId="{FB5DECFE-80A9-4B42-992D-E2E6BA47A685}" srcOrd="0" destOrd="0" presId="urn:microsoft.com/office/officeart/2018/5/layout/IconCircleLabelList"/>
    <dgm:cxn modelId="{EE6B32D1-3B2A-439C-950D-01E5C6F3E052}" srcId="{110EC527-FC73-4BB8-BCA9-B8661905EC0C}" destId="{029F6C02-E90A-46D6-A163-FBBE6B3B02EC}" srcOrd="1" destOrd="0" parTransId="{1F3D828B-8B48-421A-9D48-5FF1B4D98AB5}" sibTransId="{89AD5413-D1DA-453C-B463-9CCC1D4BFAD0}"/>
    <dgm:cxn modelId="{5E9503BF-D14D-4BA5-98A1-9F6E56D102A6}" type="presOf" srcId="{E3F0BAD2-119F-440C-9336-9E7D809B9F74}" destId="{F497D422-E586-4CF3-B912-222307DB1AF1}" srcOrd="0" destOrd="0" presId="urn:microsoft.com/office/officeart/2018/5/layout/IconCircleLabelList"/>
    <dgm:cxn modelId="{DAA95642-FA6B-49FC-B670-0245DCCBDDD5}" srcId="{110EC527-FC73-4BB8-BCA9-B8661905EC0C}" destId="{E3F0BAD2-119F-440C-9336-9E7D809B9F74}" srcOrd="0" destOrd="0" parTransId="{6F9EF68D-1209-4B59-A575-8F7F015F7E25}" sibTransId="{2B8ABA9C-C7E8-44AF-A5D7-6C305C7786AB}"/>
    <dgm:cxn modelId="{8BD5472E-322F-495E-B919-986F9C50CBFB}" type="presOf" srcId="{029F6C02-E90A-46D6-A163-FBBE6B3B02EC}" destId="{02334A97-4D09-4C79-B2B5-07BE1FF63668}" srcOrd="0" destOrd="0" presId="urn:microsoft.com/office/officeart/2018/5/layout/IconCircleLabelList"/>
    <dgm:cxn modelId="{97A9AF66-CB5B-4C30-86E7-B38AFC0CC35F}" type="presOf" srcId="{5D3611EA-4CF1-4D37-A9F9-248F484AD446}" destId="{C0B93E8E-4067-4888-A70B-28FA0A3F3CD3}" srcOrd="0" destOrd="0" presId="urn:microsoft.com/office/officeart/2018/5/layout/IconCircleLabelList"/>
    <dgm:cxn modelId="{00E5860B-1F34-49D2-A0B0-830B5BB8E73C}" type="presParOf" srcId="{FB5DECFE-80A9-4B42-992D-E2E6BA47A685}" destId="{790B2303-FF5E-4930-8DB1-8EBFC19A935F}" srcOrd="0" destOrd="0" presId="urn:microsoft.com/office/officeart/2018/5/layout/IconCircleLabelList"/>
    <dgm:cxn modelId="{CE614D79-197C-48D1-9161-C2831C8FE903}" type="presParOf" srcId="{790B2303-FF5E-4930-8DB1-8EBFC19A935F}" destId="{2BC80086-FAD2-4337-9774-2D11ADB6338B}" srcOrd="0" destOrd="0" presId="urn:microsoft.com/office/officeart/2018/5/layout/IconCircleLabelList"/>
    <dgm:cxn modelId="{D71D3B70-A4C2-4B9E-A1CE-3607BAFBD02F}" type="presParOf" srcId="{790B2303-FF5E-4930-8DB1-8EBFC19A935F}" destId="{547679B3-5DF2-432F-B901-3F4B938B918B}" srcOrd="1" destOrd="0" presId="urn:microsoft.com/office/officeart/2018/5/layout/IconCircleLabelList"/>
    <dgm:cxn modelId="{B92D7A05-3763-4763-939A-AC2FC0D3B713}" type="presParOf" srcId="{790B2303-FF5E-4930-8DB1-8EBFC19A935F}" destId="{63E7C388-AA63-4D5C-85CA-44D4A56B3F21}" srcOrd="2" destOrd="0" presId="urn:microsoft.com/office/officeart/2018/5/layout/IconCircleLabelList"/>
    <dgm:cxn modelId="{09C82F25-B286-4399-8117-C8BD232DD91B}" type="presParOf" srcId="{790B2303-FF5E-4930-8DB1-8EBFC19A935F}" destId="{F497D422-E586-4CF3-B912-222307DB1AF1}" srcOrd="3" destOrd="0" presId="urn:microsoft.com/office/officeart/2018/5/layout/IconCircleLabelList"/>
    <dgm:cxn modelId="{00407316-684C-4FCD-BA52-CBD457B68F46}" type="presParOf" srcId="{FB5DECFE-80A9-4B42-992D-E2E6BA47A685}" destId="{AA34999D-90FD-40C4-90FE-54B44B49C216}" srcOrd="1" destOrd="0" presId="urn:microsoft.com/office/officeart/2018/5/layout/IconCircleLabelList"/>
    <dgm:cxn modelId="{388992FD-F8CA-4DDD-8CD5-ED012108C4E5}" type="presParOf" srcId="{FB5DECFE-80A9-4B42-992D-E2E6BA47A685}" destId="{9A986550-515A-4BB5-A739-14C607548DB3}" srcOrd="2" destOrd="0" presId="urn:microsoft.com/office/officeart/2018/5/layout/IconCircleLabelList"/>
    <dgm:cxn modelId="{730F9FF4-5B0E-499F-87DC-BECE5FBE52C3}" type="presParOf" srcId="{9A986550-515A-4BB5-A739-14C607548DB3}" destId="{84D6A2B4-D034-4471-9540-2B564C1C8C94}" srcOrd="0" destOrd="0" presId="urn:microsoft.com/office/officeart/2018/5/layout/IconCircleLabelList"/>
    <dgm:cxn modelId="{352A7C1D-8F7E-4AB4-8A2B-920D5B4FD458}" type="presParOf" srcId="{9A986550-515A-4BB5-A739-14C607548DB3}" destId="{8EA5C1F8-EBAD-49DC-B916-3B1778787CB8}" srcOrd="1" destOrd="0" presId="urn:microsoft.com/office/officeart/2018/5/layout/IconCircleLabelList"/>
    <dgm:cxn modelId="{84615C52-EBE1-4478-BDF4-A1875D9A26A1}" type="presParOf" srcId="{9A986550-515A-4BB5-A739-14C607548DB3}" destId="{BAC689FF-3ECF-4171-A0CC-3AED22BE073E}" srcOrd="2" destOrd="0" presId="urn:microsoft.com/office/officeart/2018/5/layout/IconCircleLabelList"/>
    <dgm:cxn modelId="{E9D1FD07-46BC-4759-BD3B-FCEF9EA2272D}" type="presParOf" srcId="{9A986550-515A-4BB5-A739-14C607548DB3}" destId="{02334A97-4D09-4C79-B2B5-07BE1FF63668}" srcOrd="3" destOrd="0" presId="urn:microsoft.com/office/officeart/2018/5/layout/IconCircleLabelList"/>
    <dgm:cxn modelId="{32158118-16CC-4423-B499-CC184013A528}" type="presParOf" srcId="{FB5DECFE-80A9-4B42-992D-E2E6BA47A685}" destId="{61DC4152-B044-4689-9F48-A6837758D376}" srcOrd="3" destOrd="0" presId="urn:microsoft.com/office/officeart/2018/5/layout/IconCircleLabelList"/>
    <dgm:cxn modelId="{D1050746-A1BA-4937-B97C-4A05DE23A4E9}" type="presParOf" srcId="{FB5DECFE-80A9-4B42-992D-E2E6BA47A685}" destId="{FF1FDFD2-62A2-44E9-B424-C307DA4F5EE2}" srcOrd="4" destOrd="0" presId="urn:microsoft.com/office/officeart/2018/5/layout/IconCircleLabelList"/>
    <dgm:cxn modelId="{F108FF96-F5E8-41AF-849F-FD57215C9D31}" type="presParOf" srcId="{FF1FDFD2-62A2-44E9-B424-C307DA4F5EE2}" destId="{45ED88D5-1FA1-4FD0-90D9-6371DD60718F}" srcOrd="0" destOrd="0" presId="urn:microsoft.com/office/officeart/2018/5/layout/IconCircleLabelList"/>
    <dgm:cxn modelId="{9943573E-2470-4467-8F8E-00B11A99342D}" type="presParOf" srcId="{FF1FDFD2-62A2-44E9-B424-C307DA4F5EE2}" destId="{275F9911-9DBD-4B56-BCFF-7F94F0387671}" srcOrd="1" destOrd="0" presId="urn:microsoft.com/office/officeart/2018/5/layout/IconCircleLabelList"/>
    <dgm:cxn modelId="{80BCF5E5-7FDB-444F-8D12-0DED629AE308}" type="presParOf" srcId="{FF1FDFD2-62A2-44E9-B424-C307DA4F5EE2}" destId="{43DB35EC-C7C0-4164-806E-A00DD238F204}" srcOrd="2" destOrd="0" presId="urn:microsoft.com/office/officeart/2018/5/layout/IconCircleLabelList"/>
    <dgm:cxn modelId="{F589ED6D-5894-4738-B5C1-85E49A638C47}" type="presParOf" srcId="{FF1FDFD2-62A2-44E9-B424-C307DA4F5EE2}" destId="{C0B93E8E-4067-4888-A70B-28FA0A3F3CD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t>
        <a:bodyPr/>
        <a:lstStyle/>
        <a:p>
          <a:endParaRPr lang="en-US"/>
        </a:p>
      </dgm:t>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t>
        <a:bodyPr/>
        <a:lstStyle/>
        <a:p>
          <a:endParaRPr lang="en-US"/>
        </a:p>
      </dgm:t>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t>
        <a:bodyPr/>
        <a:lstStyle/>
        <a:p>
          <a:endParaRPr lang="en-US"/>
        </a:p>
      </dgm:t>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t>
        <a:bodyPr/>
        <a:lstStyle/>
        <a:p>
          <a:endParaRPr lang="en-US"/>
        </a:p>
      </dgm:t>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t>
        <a:bodyPr/>
        <a:lstStyle/>
        <a:p>
          <a:endParaRPr lang="en-US"/>
        </a:p>
      </dgm:t>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t>
        <a:bodyPr/>
        <a:lstStyle/>
        <a:p>
          <a:endParaRPr lang="en-US"/>
        </a:p>
      </dgm:t>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t>
        <a:bodyPr/>
        <a:lstStyle/>
        <a:p>
          <a:endParaRPr lang="en-US"/>
        </a:p>
      </dgm:t>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t>
        <a:bodyPr/>
        <a:lstStyle/>
        <a:p>
          <a:endParaRPr lang="en-US"/>
        </a:p>
      </dgm:t>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t>
        <a:bodyPr/>
        <a:lstStyle/>
        <a:p>
          <a:endParaRPr lang="en-US"/>
        </a:p>
      </dgm:t>
    </dgm:pt>
    <dgm:pt modelId="{A130DAD6-1C3C-4736-BA6C-AFB4505579B9}"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34150CD5-279D-4D74-89D1-64AAFB7C488C}"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11D22318-0819-466B-8466-17D55738B7D7}"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5F7690F5-2C8D-406A-80FD-BB328C770292}"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77F75BF2-0CEF-4F30-A326-AB2D35C7411C}"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99034B8C-A855-490D-80D9-75A43CE3708E}" type="presOf" srcId="{22625139-F93A-4F3F-A7AA-4923A01AEDF3}" destId="{862B5B41-53F5-454A-B8E6-70B721DC8B9A}"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E11F9D73-278E-422F-9414-F80754447242}" type="presOf" srcId="{F05611F0-8256-4954-B6CB-ED6B4F2DD397}" destId="{34150CD5-279D-4D74-89D1-64AAFB7C488C}" srcOrd="1"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1FDFC784-73EE-4B55-8533-319A43CCC3B0}" type="presOf" srcId="{140952D0-0E1D-4F48-9F16-53581487CFA0}" destId="{5F7690F5-2C8D-406A-80FD-BB328C770292}" srcOrd="1" destOrd="0" presId="urn:microsoft.com/office/officeart/2005/8/layout/vProcess5"/>
    <dgm:cxn modelId="{15F175F0-C7FA-4E61-82A4-7C1B46EB3DA2}" type="presOf" srcId="{A8E2FA08-4DD4-4654-A85D-9A99162D6201}" destId="{6FEE3320-F765-411D-B4AD-9D1CFC5DEDDD}"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B07163E8-ADEC-492A-8F07-7E5786AB23AE}" srcId="{D0F07F19-1F50-4B42-A7A0-278DF9D25BB1}" destId="{140952D0-0E1D-4F48-9F16-53581487CFA0}" srcOrd="3" destOrd="0" parTransId="{790C446F-6917-41E7-BE01-7AFE2676D505}" sibTransId="{2804F27C-9BA9-4D07-AB02-74BE7DFA2C0E}"/>
    <dgm:cxn modelId="{0FE1A00A-23A6-4F26-952E-314F937E5249}" type="presOf" srcId="{140952D0-0E1D-4F48-9F16-53581487CFA0}" destId="{D134E212-FDD1-424A-968F-869017AD5171}"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F9537061-193E-4768-B1F8-09003599B7A2}" type="presOf" srcId="{2EE95FC5-CD6B-4A50-9262-DC414E16C3EA}" destId="{A130DAD6-1C3C-4736-BA6C-AFB4505579B9}" srcOrd="1"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2149EE0-57D4-40ED-8BE4-EFDD781B1BE1}" type="presOf" srcId="{2804F27C-9BA9-4D07-AB02-74BE7DFA2C0E}" destId="{E32DC1E0-C267-4605-BE6F-5701FC898420}" srcOrd="0"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t>
        <a:bodyPr/>
        <a:lstStyle/>
        <a:p>
          <a:endParaRPr lang="en-US"/>
        </a:p>
      </dgm:t>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t>
        <a:bodyPr/>
        <a:lstStyle/>
        <a:p>
          <a:endParaRPr lang="en-US"/>
        </a:p>
      </dgm:t>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t>
        <a:bodyPr/>
        <a:lstStyle/>
        <a:p>
          <a:endParaRPr lang="en-US"/>
        </a:p>
      </dgm:t>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t>
        <a:bodyPr/>
        <a:lstStyle/>
        <a:p>
          <a:endParaRPr lang="en-US"/>
        </a:p>
      </dgm:t>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t>
        <a:bodyPr/>
        <a:lstStyle/>
        <a:p>
          <a:endParaRPr lang="en-US"/>
        </a:p>
      </dgm:t>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t>
        <a:bodyPr/>
        <a:lstStyle/>
        <a:p>
          <a:endParaRPr lang="en-US"/>
        </a:p>
      </dgm:t>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t>
        <a:bodyPr/>
        <a:lstStyle/>
        <a:p>
          <a:endParaRPr lang="en-US"/>
        </a:p>
      </dgm:t>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t>
        <a:bodyPr/>
        <a:lstStyle/>
        <a:p>
          <a:endParaRPr lang="en-US"/>
        </a:p>
      </dgm:t>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t>
        <a:bodyPr/>
        <a:lstStyle/>
        <a:p>
          <a:endParaRPr lang="en-US"/>
        </a:p>
      </dgm:t>
    </dgm:pt>
    <dgm:pt modelId="{A130DAD6-1C3C-4736-BA6C-AFB4505579B9}"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34150CD5-279D-4D74-89D1-64AAFB7C488C}"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11D22318-0819-466B-8466-17D55738B7D7}"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5F7690F5-2C8D-406A-80FD-BB328C770292}"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77F75BF2-0CEF-4F30-A326-AB2D35C7411C}"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99034B8C-A855-490D-80D9-75A43CE3708E}" type="presOf" srcId="{22625139-F93A-4F3F-A7AA-4923A01AEDF3}" destId="{862B5B41-53F5-454A-B8E6-70B721DC8B9A}"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E11F9D73-278E-422F-9414-F80754447242}" type="presOf" srcId="{F05611F0-8256-4954-B6CB-ED6B4F2DD397}" destId="{34150CD5-279D-4D74-89D1-64AAFB7C488C}" srcOrd="1"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1FDFC784-73EE-4B55-8533-319A43CCC3B0}" type="presOf" srcId="{140952D0-0E1D-4F48-9F16-53581487CFA0}" destId="{5F7690F5-2C8D-406A-80FD-BB328C770292}" srcOrd="1" destOrd="0" presId="urn:microsoft.com/office/officeart/2005/8/layout/vProcess5"/>
    <dgm:cxn modelId="{15F175F0-C7FA-4E61-82A4-7C1B46EB3DA2}" type="presOf" srcId="{A8E2FA08-4DD4-4654-A85D-9A99162D6201}" destId="{6FEE3320-F765-411D-B4AD-9D1CFC5DEDDD}"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B07163E8-ADEC-492A-8F07-7E5786AB23AE}" srcId="{D0F07F19-1F50-4B42-A7A0-278DF9D25BB1}" destId="{140952D0-0E1D-4F48-9F16-53581487CFA0}" srcOrd="3" destOrd="0" parTransId="{790C446F-6917-41E7-BE01-7AFE2676D505}" sibTransId="{2804F27C-9BA9-4D07-AB02-74BE7DFA2C0E}"/>
    <dgm:cxn modelId="{0FE1A00A-23A6-4F26-952E-314F937E5249}" type="presOf" srcId="{140952D0-0E1D-4F48-9F16-53581487CFA0}" destId="{D134E212-FDD1-424A-968F-869017AD5171}"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F9537061-193E-4768-B1F8-09003599B7A2}" type="presOf" srcId="{2EE95FC5-CD6B-4A50-9262-DC414E16C3EA}" destId="{A130DAD6-1C3C-4736-BA6C-AFB4505579B9}" srcOrd="1"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2149EE0-57D4-40ED-8BE4-EFDD781B1BE1}" type="presOf" srcId="{2804F27C-9BA9-4D07-AB02-74BE7DFA2C0E}" destId="{E32DC1E0-C267-4605-BE6F-5701FC898420}" srcOrd="0"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1.</a:t>
          </a:r>
          <a:r>
            <a:rPr lang="en-US" sz="1900" kern="1200" dirty="0"/>
            <a:t> </a:t>
          </a:r>
          <a:r>
            <a:rPr lang="en-US" sz="1900" kern="1200" dirty="0">
              <a:solidFill>
                <a:schemeClr val="tx1">
                  <a:alpha val="60000"/>
                </a:schemeClr>
              </a:solidFill>
            </a:rPr>
            <a:t>Lorem ipsum dolor sit amet</a:t>
          </a: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2.</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3.</a:t>
          </a:r>
          <a:r>
            <a:rPr lang="en-US" sz="1900" kern="1200" dirty="0"/>
            <a:t> </a:t>
          </a:r>
          <a:r>
            <a:rPr lang="en-US" sz="1900" kern="1200" dirty="0">
              <a:solidFill>
                <a:schemeClr val="tx1">
                  <a:alpha val="60000"/>
                </a:schemeClr>
              </a:solidFill>
            </a:rPr>
            <a:t>Lorem ipsum dolor sit amet</a:t>
          </a: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4.</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asvg="http://schemas.microsoft.com/office/drawing/2016/SVG/main" xmlns=""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5.</a:t>
          </a:r>
          <a:r>
            <a:rPr lang="en-US" sz="1900" kern="1200" dirty="0"/>
            <a:t> </a:t>
          </a:r>
          <a:r>
            <a:rPr lang="en-US" sz="1900" kern="1200" dirty="0">
              <a:solidFill>
                <a:schemeClr val="tx1">
                  <a:alpha val="60000"/>
                </a:schemeClr>
              </a:solidFill>
            </a:rPr>
            <a:t>Lorem ipsum dolor sit amet</a:t>
          </a: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 amet, consectetuer adipiscing elit</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Map</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 amet, consectetuer adipiscing elit</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Road</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a:t>
          </a:r>
          <a:br>
            <a:rPr lang="en-US" sz="1600" kern="1200" dirty="0">
              <a:solidFill>
                <a:schemeClr val="accent1">
                  <a:lumMod val="50000"/>
                </a:schemeClr>
              </a:solidFill>
            </a:rPr>
          </a:br>
          <a:r>
            <a:rPr lang="en-US" sz="1600" kern="1200" dirty="0">
              <a:solidFill>
                <a:schemeClr val="accent1">
                  <a:lumMod val="50000"/>
                </a:schemeClr>
              </a:solidFill>
            </a:rPr>
            <a:t>amet, consectetuer adipiscing elit</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Mountain</a:t>
          </a:r>
        </a:p>
      </dsp:txBody>
      <dsp:txXfrm>
        <a:off x="8775331" y="633330"/>
        <a:ext cx="2023282" cy="542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80086-FAD2-4337-9774-2D11ADB6338B}">
      <dsp:nvSpPr>
        <dsp:cNvPr id="0" name=""/>
        <dsp:cNvSpPr/>
      </dsp:nvSpPr>
      <dsp:spPr>
        <a:xfrm>
          <a:off x="707812"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679B3-5DF2-432F-B901-3F4B938B918B}">
      <dsp:nvSpPr>
        <dsp:cNvPr id="0" name=""/>
        <dsp:cNvSpPr/>
      </dsp:nvSpPr>
      <dsp:spPr>
        <a:xfrm>
          <a:off x="1124625" y="8182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97D422-E586-4CF3-B912-222307DB1AF1}">
      <dsp:nvSpPr>
        <dsp:cNvPr id="0" name=""/>
        <dsp:cNvSpPr/>
      </dsp:nvSpPr>
      <dsp:spPr>
        <a:xfrm>
          <a:off x="82593"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MAP</a:t>
          </a:r>
        </a:p>
      </dsp:txBody>
      <dsp:txXfrm>
        <a:off x="82593" y="2966406"/>
        <a:ext cx="3206250" cy="720000"/>
      </dsp:txXfrm>
    </dsp:sp>
    <dsp:sp modelId="{84D6A2B4-D034-4471-9540-2B564C1C8C94}">
      <dsp:nvSpPr>
        <dsp:cNvPr id="0" name=""/>
        <dsp:cNvSpPr/>
      </dsp:nvSpPr>
      <dsp:spPr>
        <a:xfrm>
          <a:off x="4475156"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C1F8-EBAD-49DC-B916-3B1778787CB8}">
      <dsp:nvSpPr>
        <dsp:cNvPr id="0" name=""/>
        <dsp:cNvSpPr/>
      </dsp:nvSpPr>
      <dsp:spPr>
        <a:xfrm>
          <a:off x="4891968" y="8182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34A97-4D09-4C79-B2B5-07BE1FF63668}">
      <dsp:nvSpPr>
        <dsp:cNvPr id="0" name=""/>
        <dsp:cNvSpPr/>
      </dsp:nvSpPr>
      <dsp:spPr>
        <a:xfrm>
          <a:off x="3849937"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ROAD</a:t>
          </a:r>
        </a:p>
      </dsp:txBody>
      <dsp:txXfrm>
        <a:off x="3849937" y="2966406"/>
        <a:ext cx="3206250" cy="720000"/>
      </dsp:txXfrm>
    </dsp:sp>
    <dsp:sp modelId="{45ED88D5-1FA1-4FD0-90D9-6371DD60718F}">
      <dsp:nvSpPr>
        <dsp:cNvPr id="0" name=""/>
        <dsp:cNvSpPr/>
      </dsp:nvSpPr>
      <dsp:spPr>
        <a:xfrm>
          <a:off x="8242500"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F9911-9DBD-4B56-BCFF-7F94F0387671}">
      <dsp:nvSpPr>
        <dsp:cNvPr id="0" name=""/>
        <dsp:cNvSpPr/>
      </dsp:nvSpPr>
      <dsp:spPr>
        <a:xfrm>
          <a:off x="8659312" y="81821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3E8E-4067-4888-A70B-28FA0A3F3CD3}">
      <dsp:nvSpPr>
        <dsp:cNvPr id="0" name=""/>
        <dsp:cNvSpPr/>
      </dsp:nvSpPr>
      <dsp:spPr>
        <a:xfrm>
          <a:off x="7617281"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MOUNTAIN</a:t>
          </a:r>
        </a:p>
      </dsp:txBody>
      <dsp:txXfrm>
        <a:off x="7617281" y="2966406"/>
        <a:ext cx="3206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665325" y="3047464"/>
        <a:ext cx="263050" cy="359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665325" y="3047464"/>
        <a:ext cx="263050" cy="35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3/18/2021</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3/18/2021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dirty="0"/>
          </a:p>
        </p:txBody>
      </p:sp>
    </p:spTree>
    <p:extLst>
      <p:ext uri="{BB962C8B-B14F-4D97-AF65-F5344CB8AC3E}">
        <p14:creationId xmlns:p14="http://schemas.microsoft.com/office/powerpoint/2010/main" val="138504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dirty="0"/>
          </a:p>
        </p:txBody>
      </p:sp>
    </p:spTree>
    <p:extLst>
      <p:ext uri="{BB962C8B-B14F-4D97-AF65-F5344CB8AC3E}">
        <p14:creationId xmlns:p14="http://schemas.microsoft.com/office/powerpoint/2010/main" val="387133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390463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163634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3/18/2021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3/18/2021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smtClean="0"/>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3/18/2021</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smtClean="0"/>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smtClean="0"/>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3/18/2021</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3/18/2021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3/18/2021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3/18/2021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3/18/2021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3/18/2021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3/18/2021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3/18/2021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3/18/2021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3/18/2021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3/18/2021</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jp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dirty="0">
                <a:solidFill>
                  <a:srgbClr val="FFFFFF"/>
                </a:solidFill>
              </a:rPr>
              <a:t>Teach a Course</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a:bodyPr>
          <a:lstStyle/>
          <a:p>
            <a:r>
              <a:rPr lang="en-US" sz="1500" dirty="0"/>
              <a:t>Presentation</a:t>
            </a:r>
          </a:p>
          <a:p>
            <a:r>
              <a:rPr lang="en-US" sz="1500" dirty="0"/>
              <a:t>subtitle</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10</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fontScale="92500"/>
          </a:bodyPr>
          <a:lstStyle/>
          <a:p>
            <a:r>
              <a:rPr lang="en-US" dirty="0">
                <a:solidFill>
                  <a:schemeClr val="accent1">
                    <a:lumMod val="40000"/>
                    <a:lumOff val="60000"/>
                  </a:schemeClr>
                </a:solidFill>
              </a:rPr>
              <a:t>Lorem ipsum dolor sit amet, consectetuer adipiscing elit. Maecenas porttitor congue massa. Fusce posuere, magna sed pulvinar ultricies, purus lectus malesuada libero, sit amet commodo magna eros quis urna.</a:t>
            </a: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dirty="0"/>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Outline</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00794934"/>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First Lesson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sz="1800" dirty="0">
                <a:solidFill>
                  <a:schemeClr val="accent1">
                    <a:lumMod val="40000"/>
                    <a:lumOff val="60000"/>
                  </a:schemeClr>
                </a:solidFill>
              </a:rPr>
              <a:t>We will cover these skills:</a:t>
            </a:r>
          </a:p>
          <a:p>
            <a:pPr marL="404813" indent="-215900">
              <a:spcBef>
                <a:spcPts val="600"/>
              </a:spcBef>
              <a:spcAft>
                <a:spcPts val="0"/>
              </a:spcAft>
              <a:buFont typeface="Wingdings" panose="05000000000000000000" pitchFamily="2" charset="2"/>
              <a:buChar char="§"/>
            </a:pPr>
            <a:r>
              <a:rPr lang="en-US" dirty="0">
                <a:solidFill>
                  <a:srgbClr val="FFFFFF"/>
                </a:solidFill>
              </a:rPr>
              <a:t>First skill</a:t>
            </a:r>
          </a:p>
          <a:p>
            <a:pPr marL="404813" indent="-215900">
              <a:spcBef>
                <a:spcPts val="600"/>
              </a:spcBef>
              <a:spcAft>
                <a:spcPts val="0"/>
              </a:spcAft>
              <a:buFont typeface="Wingdings" panose="05000000000000000000" pitchFamily="2" charset="2"/>
              <a:buChar char="§"/>
            </a:pPr>
            <a:r>
              <a:rPr lang="en-US" dirty="0">
                <a:solidFill>
                  <a:srgbClr val="FFFFFF"/>
                </a:solidFill>
              </a:rPr>
              <a:t>Second skill</a:t>
            </a:r>
          </a:p>
          <a:p>
            <a:pPr marL="404813" indent="-215900">
              <a:spcBef>
                <a:spcPts val="600"/>
              </a:spcBef>
              <a:spcAft>
                <a:spcPts val="0"/>
              </a:spcAft>
              <a:buFont typeface="Wingdings" panose="05000000000000000000" pitchFamily="2" charset="2"/>
              <a:buChar char="§"/>
            </a:pPr>
            <a:r>
              <a:rPr lang="en-US" dirty="0">
                <a:solidFill>
                  <a:srgbClr val="FFFFFF"/>
                </a:solidFill>
              </a:rPr>
              <a:t>Third skill</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dirty="0"/>
              <a:t>TEACH A COURSE</a:t>
            </a:r>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dirty="0"/>
              <a:t>TEACH A COURSE</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First Skill</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marL="171450" indent="-171450">
              <a:lnSpc>
                <a:spcPct val="90000"/>
              </a:lnSpc>
              <a:spcBef>
                <a:spcPts val="1800"/>
              </a:spcBef>
              <a:spcAft>
                <a:spcPts val="0"/>
              </a:spcAft>
              <a:buFont typeface="Wingdings" panose="05000000000000000000" pitchFamily="2" charset="2"/>
              <a:buChar char="§"/>
            </a:pPr>
            <a:r>
              <a:rPr lang="en-US" sz="1600" dirty="0"/>
              <a:t>Lorem ipsum dolor sit amet, consectetuer adipiscing elit. Maecenas porttitor congue massa. Fusce posuere, magna sed pulvinar ultricies, purus lectus malesuada libero, sit amet commodo magna eros quis urna.</a:t>
            </a:r>
          </a:p>
          <a:p>
            <a:pPr marL="171450" indent="-171450">
              <a:lnSpc>
                <a:spcPct val="90000"/>
              </a:lnSpc>
              <a:spcBef>
                <a:spcPts val="1800"/>
              </a:spcBef>
              <a:spcAft>
                <a:spcPts val="0"/>
              </a:spcAft>
              <a:buFont typeface="Wingdings" panose="05000000000000000000" pitchFamily="2" charset="2"/>
              <a:buChar char="§"/>
            </a:pPr>
            <a:r>
              <a:rPr lang="en-US" sz="1600" dirty="0"/>
              <a:t>Nunc viverra imperdiet enim. Fusce est. Vivamus a tellus. Sed ut perspiciatis unde omnis iste natus error sit voluptatem accusantium doloremque laudantium, totam rem aperiam, eaque ipsa quae ab illo inventore veritatis et quasi architecto beatae vitae dicta sunt explicabo.</a:t>
            </a:r>
          </a:p>
          <a:p>
            <a:pPr marL="171450" indent="-171450">
              <a:lnSpc>
                <a:spcPct val="90000"/>
              </a:lnSpc>
              <a:spcBef>
                <a:spcPts val="1800"/>
              </a:spcBef>
              <a:spcAft>
                <a:spcPts val="0"/>
              </a:spcAft>
              <a:buFont typeface="Wingdings" panose="05000000000000000000" pitchFamily="2" charset="2"/>
              <a:buChar char="§"/>
            </a:pPr>
            <a:r>
              <a:rPr lang="en-US" sz="1600" dirty="0"/>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p:txBody>
      </p:sp>
    </p:spTree>
    <p:extLst>
      <p:ext uri="{BB962C8B-B14F-4D97-AF65-F5344CB8AC3E}">
        <p14:creationId xmlns:p14="http://schemas.microsoft.com/office/powerpoint/2010/main" val="300756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dirty="0"/>
              <a:t>TEACH A COURSE</a:t>
            </a:r>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Second Skill</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650119757"/>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05FD7-7249-418C-81A0-22605891937A}"/>
              </a:ext>
            </a:extLst>
          </p:cNvPr>
          <p:cNvSpPr>
            <a:spLocks noGrp="1"/>
          </p:cNvSpPr>
          <p:nvPr>
            <p:ph type="ftr" sz="quarter" idx="11"/>
          </p:nvPr>
        </p:nvSpPr>
        <p:spPr>
          <a:xfrm>
            <a:off x="643051" y="6446838"/>
            <a:ext cx="6818262" cy="365125"/>
          </a:xfrm>
          <a:prstGeom prst="rect">
            <a:avLst/>
          </a:prstGeom>
        </p:spPr>
        <p:txBody>
          <a:bodyPr anchor="ctr">
            <a:normAutofit/>
          </a:bodyPr>
          <a:lstStyle/>
          <a:p>
            <a:pPr>
              <a:spcAft>
                <a:spcPts val="600"/>
              </a:spcAft>
            </a:pPr>
            <a:r>
              <a:rPr lang="en-US" dirty="0"/>
              <a:t>TEACH A COURSE</a:t>
            </a:r>
          </a:p>
        </p:txBody>
      </p:sp>
      <p:sp>
        <p:nvSpPr>
          <p:cNvPr id="3" name="Slide Number Placeholder 2">
            <a:extLst>
              <a:ext uri="{FF2B5EF4-FFF2-40B4-BE49-F238E27FC236}">
                <a16:creationId xmlns:a16="http://schemas.microsoft.com/office/drawing/2014/main" id="{937BB364-4E7C-4A74-9C1B-A29DA61C1487}"/>
              </a:ext>
            </a:extLst>
          </p:cNvPr>
          <p:cNvSpPr>
            <a:spLocks noGrp="1"/>
          </p:cNvSpPr>
          <p:nvPr>
            <p:ph type="sldNum" sz="quarter" idx="12"/>
          </p:nvPr>
        </p:nvSpPr>
        <p:spPr>
          <a:xfrm>
            <a:off x="10930596" y="6446838"/>
            <a:ext cx="617912" cy="365125"/>
          </a:xfrm>
          <a:prstGeom prst="rect">
            <a:avLst/>
          </a:prstGeom>
        </p:spPr>
        <p:txBody>
          <a:bodyPr anchor="ctr">
            <a:normAutofit/>
          </a:bodyPr>
          <a:lstStyle/>
          <a:p>
            <a:pPr>
              <a:spcAft>
                <a:spcPts val="600"/>
              </a:spcAft>
            </a:pPr>
            <a:fld id="{3A98EE3D-8CD1-4C3F-BD1C-C98C9596463C}" type="slidenum">
              <a:rPr lang="en-US" smtClean="0"/>
              <a:pPr>
                <a:spcAft>
                  <a:spcPts val="600"/>
                </a:spcAft>
              </a:pPr>
              <a:t>6</a:t>
            </a:fld>
            <a:endParaRPr lang="en-US" dirty="0"/>
          </a:p>
        </p:txBody>
      </p:sp>
      <p:sp>
        <p:nvSpPr>
          <p:cNvPr id="29" name="Title 4">
            <a:extLst>
              <a:ext uri="{FF2B5EF4-FFF2-40B4-BE49-F238E27FC236}">
                <a16:creationId xmlns:a16="http://schemas.microsoft.com/office/drawing/2014/main" id="{2C9DFBED-0159-4EAC-AAAF-5AA47CA2F8AE}"/>
              </a:ext>
            </a:extLst>
          </p:cNvPr>
          <p:cNvSpPr>
            <a:spLocks noGrp="1"/>
          </p:cNvSpPr>
          <p:nvPr>
            <p:ph type="title"/>
          </p:nvPr>
        </p:nvSpPr>
        <p:spPr>
          <a:xfrm>
            <a:off x="0" y="0"/>
            <a:ext cx="12192000" cy="1296537"/>
          </a:xfrm>
        </p:spPr>
        <p:txBody>
          <a:bodyPr/>
          <a:lstStyle/>
          <a:p>
            <a:r>
              <a:rPr lang="en-US" dirty="0"/>
              <a:t>Second Skill</a:t>
            </a:r>
          </a:p>
        </p:txBody>
      </p:sp>
      <p:graphicFrame>
        <p:nvGraphicFramePr>
          <p:cNvPr id="15" name="Content Placeholder 14" descr="SmartArt graphic">
            <a:extLst>
              <a:ext uri="{FF2B5EF4-FFF2-40B4-BE49-F238E27FC236}">
                <a16:creationId xmlns:a16="http://schemas.microsoft.com/office/drawing/2014/main" id="{64E2DA81-64A0-4DD0-AB09-53AE3F4EA8FB}"/>
              </a:ext>
            </a:extLst>
          </p:cNvPr>
          <p:cNvGraphicFramePr>
            <a:graphicFrameLocks noGrp="1"/>
          </p:cNvGraphicFramePr>
          <p:nvPr>
            <p:ph sz="half" idx="1"/>
            <p:extLst>
              <p:ext uri="{D42A27DB-BD31-4B8C-83A1-F6EECF244321}">
                <p14:modId xmlns:p14="http://schemas.microsoft.com/office/powerpoint/2010/main" val="2593797302"/>
              </p:ext>
            </p:extLst>
          </p:nvPr>
        </p:nvGraphicFramePr>
        <p:xfrm>
          <a:off x="747713"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88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dirty="0"/>
              <a:t>Third Skill</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3757408" cy="3311706"/>
          </a:xfrm>
        </p:spPr>
        <p:txBody>
          <a:bodyPr>
            <a:noAutofit/>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Here is what we learned</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First Lesson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First skill</a:t>
            </a:r>
            <a:br>
              <a:rPr lang="en-US" sz="1600" dirty="0"/>
            </a:br>
            <a:r>
              <a:rPr lang="en-US" sz="1600" dirty="0">
                <a:solidFill>
                  <a:schemeClr val="accent1">
                    <a:lumMod val="40000"/>
                    <a:lumOff val="60000"/>
                  </a:schemeClr>
                </a:solidFill>
              </a:rPr>
              <a:t>Lorem ipsum dolor sit amet, consectetuer adipiscing elit. Maecenas porttitor congue massa. Fusce posuere, magna sed pulvinar ultricies, purus lectus malesuada libero.</a:t>
            </a:r>
          </a:p>
          <a:p>
            <a:r>
              <a:rPr lang="en-US" sz="1600" dirty="0"/>
              <a:t>Second skill</a:t>
            </a:r>
            <a:br>
              <a:rPr lang="en-US" sz="1600" dirty="0"/>
            </a:br>
            <a:r>
              <a:rPr lang="en-US" sz="1600" dirty="0">
                <a:solidFill>
                  <a:schemeClr val="accent1">
                    <a:lumMod val="40000"/>
                    <a:lumOff val="60000"/>
                  </a:schemeClr>
                </a:solidFill>
              </a:rPr>
              <a:t>Nunc viverra imperdiet enim. Fusce est. Vivamus a tellus. Pellentesque habitant morbi tristique senectus et netus et malesuada fames ac turpis egestas.</a:t>
            </a:r>
          </a:p>
          <a:p>
            <a:r>
              <a:rPr lang="en-US" sz="1600" dirty="0"/>
              <a:t>Third skill</a:t>
            </a:r>
            <a:br>
              <a:rPr lang="en-US" sz="1600" dirty="0"/>
            </a:br>
            <a:r>
              <a:rPr lang="en-US" sz="1600" dirty="0">
                <a:solidFill>
                  <a:schemeClr val="accent1">
                    <a:lumMod val="40000"/>
                    <a:lumOff val="60000"/>
                  </a:schemeClr>
                </a:solidFill>
              </a:rPr>
              <a:t>Lorem ipsum dolor sit amet, consectetuer adipiscing elit. Maecenas porttitor congue massa.</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dirty="0"/>
              <a:t>TEACH A COURSE</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617275869"/>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347957"/>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3.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0</TotalTime>
  <Words>614</Words>
  <Application>Microsoft Office PowerPoint</Application>
  <PresentationFormat>Widescreen</PresentationFormat>
  <Paragraphs>81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Wingdings</vt:lpstr>
      <vt:lpstr>RetrospectVTI</vt:lpstr>
      <vt:lpstr>Teach a Course</vt:lpstr>
      <vt:lpstr>Course Outline</vt:lpstr>
      <vt:lpstr>First Lesson</vt:lpstr>
      <vt:lpstr>First Skill</vt:lpstr>
      <vt:lpstr>Second Skill</vt:lpstr>
      <vt:lpstr>Second Skill</vt:lpstr>
      <vt:lpstr>Third Skill</vt:lpstr>
      <vt:lpstr>First Lesson Summary</vt:lpstr>
      <vt:lpstr>Course Progress</vt:lpstr>
      <vt:lpstr>Course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2021-03-18T10:52:04Z</dcterms:created>
  <dcterms:modified xsi:type="dcterms:W3CDTF">2021-03-18T10:52:42Z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